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2" r:id="rId1"/>
  </p:sldMasterIdLst>
  <p:notesMasterIdLst>
    <p:notesMasterId r:id="rId5"/>
  </p:notesMasterIdLst>
  <p:sldIdLst>
    <p:sldId id="1640" r:id="rId2"/>
    <p:sldId id="11826018" r:id="rId3"/>
    <p:sldId id="335" r:id="rId4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3202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381" userDrawn="1">
          <p15:clr>
            <a:srgbClr val="A4A3A4"/>
          </p15:clr>
        </p15:guide>
        <p15:guide id="5" pos="54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ny" initials="x" lastIdx="1" clrIdx="0"/>
  <p:cmAuthor id="2" name="吕小峰" initials="吕小峰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77A840"/>
    <a:srgbClr val="312D81"/>
    <a:srgbClr val="342C81"/>
    <a:srgbClr val="FFFFFF"/>
    <a:srgbClr val="34307D"/>
    <a:srgbClr val="5C7CB6"/>
    <a:srgbClr val="0170C3"/>
    <a:srgbClr val="0070C0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86999" autoAdjust="0"/>
  </p:normalViewPr>
  <p:slideViewPr>
    <p:cSldViewPr snapToGrid="0" snapToObjects="1" showGuides="1">
      <p:cViewPr varScale="1">
        <p:scale>
          <a:sx n="141" d="100"/>
          <a:sy n="141" d="100"/>
        </p:scale>
        <p:origin x="414" y="102"/>
      </p:cViewPr>
      <p:guideLst>
        <p:guide orient="horz" pos="1620"/>
        <p:guide orient="horz" pos="3202"/>
        <p:guide pos="2880"/>
        <p:guide orient="horz" pos="381"/>
        <p:guide pos="54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1D5BB-4E60-DF41-8525-F306E2F35124}" type="datetimeFigureOut">
              <a:rPr kumimoji="1" lang="zh-CN" altLang="en-US" smtClean="0"/>
              <a:t>2024/9/29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72FD8-51DF-E940-BC95-5D30524A8F3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20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620474-0CBE-42B3-A718-72542344C7D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672FD8-51DF-E940-BC95-5D30524A8F36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engXian"/>
                <a:ea typeface="DengXian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engXian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454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672FD8-51DF-E940-BC95-5D30524A8F36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6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90650475-0DE6-5138-C49E-AF07CD269D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r="-4860" b="-5"/>
          <a:stretch>
            <a:fillRect/>
          </a:stretch>
        </p:blipFill>
        <p:spPr>
          <a:xfrm>
            <a:off x="673285" y="4966374"/>
            <a:ext cx="8460000" cy="115010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739491A8-5EC3-2CF2-DBF0-0B8EAABF6EA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57247" y="4937209"/>
            <a:ext cx="520700" cy="16158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900" b="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fld id="{4572E069-94C8-427F-AC1E-00A6D39D8B09}" type="slidenum">
              <a:rPr lang="en-US" sz="1050" smtClean="0"/>
              <a:t>‹#›</a:t>
            </a:fld>
            <a:endParaRPr lang="en-US" sz="1050" dirty="0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E5CD96CE-D704-3B53-184F-874F78F4B5B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789486" y="4965867"/>
            <a:ext cx="0" cy="9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259931-4287-4CBE-854C-B432541608D7}"/>
              </a:ext>
            </a:extLst>
          </p:cNvPr>
          <p:cNvSpPr txBox="1"/>
          <p:nvPr userDrawn="1"/>
        </p:nvSpPr>
        <p:spPr>
          <a:xfrm>
            <a:off x="-190127" y="4881890"/>
            <a:ext cx="1059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0" i="0" cap="none" spc="0" dirty="0">
                <a:ln w="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NCTIFC</a:t>
            </a:r>
            <a:endParaRPr lang="zh-CN" altLang="en-US" sz="1100" b="0" i="0" cap="none" spc="0" dirty="0">
              <a:ln w="0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D1008A4-53CD-A415-428A-8CABAD0FE9A5}"/>
              </a:ext>
            </a:extLst>
          </p:cNvPr>
          <p:cNvSpPr/>
          <p:nvPr userDrawn="1"/>
        </p:nvSpPr>
        <p:spPr>
          <a:xfrm>
            <a:off x="1" y="0"/>
            <a:ext cx="7406640" cy="648000"/>
          </a:xfrm>
          <a:prstGeom prst="rect">
            <a:avLst/>
          </a:prstGeom>
          <a:gradFill flip="none" rotWithShape="1">
            <a:gsLst>
              <a:gs pos="17000">
                <a:schemeClr val="bg1">
                  <a:alpha val="0"/>
                </a:schemeClr>
              </a:gs>
              <a:gs pos="77000">
                <a:schemeClr val="accent1">
                  <a:lumMod val="50000"/>
                </a:schemeClr>
              </a:gs>
              <a:gs pos="5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0FD69FB-18FB-085A-ABBE-1EC208AD0A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05" y="91949"/>
            <a:ext cx="520700" cy="5233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688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56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4688A0-5EFF-4846-0B8E-4D209FAE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E883B2-64CF-D52F-711D-3EA7D80D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C3FE15-AB01-C113-1242-A845E9533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BD84B-8549-44FE-B349-0C1C2F4515E6}" type="datetimeFigureOut">
              <a:rPr lang="zh-CN" altLang="en-US" smtClean="0"/>
              <a:t>2024/9/29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8FC89A-09FC-EF7C-BD6E-3B2B88707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7CF9D0-D3DE-DD54-0767-1D91289C7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5416-38FF-4FA4-8AB1-25720ECE0D0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CE58F-B46C-5B16-9E92-85A3A6B695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57247" y="4937209"/>
            <a:ext cx="520700" cy="16158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900" b="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fld id="{4572E069-94C8-427F-AC1E-00A6D39D8B09}" type="slidenum">
              <a:rPr lang="en-US" sz="1050" smtClean="0"/>
              <a:t>‹#›</a:t>
            </a:fld>
            <a:endParaRPr lang="en-US" sz="1050" dirty="0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3F06AEF4-CCC7-434F-D35C-05F952E233B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789486" y="4965867"/>
            <a:ext cx="0" cy="9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624E0E45-5B8D-F586-6E8A-32CFE9DD206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05" y="91949"/>
            <a:ext cx="520700" cy="52338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D307DC4-407B-5DAB-50FE-11C5A6C79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/>
          <a:srcRect r="-4860" b="-5"/>
          <a:stretch>
            <a:fillRect/>
          </a:stretch>
        </p:blipFill>
        <p:spPr>
          <a:xfrm>
            <a:off x="673285" y="4966374"/>
            <a:ext cx="8460000" cy="11501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E35545B8-4CB4-FD83-C414-4D1928F4F9E5}"/>
              </a:ext>
            </a:extLst>
          </p:cNvPr>
          <p:cNvSpPr txBox="1"/>
          <p:nvPr userDrawn="1"/>
        </p:nvSpPr>
        <p:spPr>
          <a:xfrm>
            <a:off x="-190127" y="4881890"/>
            <a:ext cx="1059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0" i="0" cap="none" spc="0" dirty="0">
                <a:ln w="0">
                  <a:solidFill>
                    <a:schemeClr val="accent1"/>
                  </a:solidFill>
                </a:ln>
                <a:solidFill>
                  <a:schemeClr val="accent1"/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NCTIFC</a:t>
            </a:r>
            <a:endParaRPr lang="zh-CN" altLang="en-US" sz="1100" b="0" i="0" cap="none" spc="0" dirty="0">
              <a:ln w="0">
                <a:solidFill>
                  <a:schemeClr val="accent1"/>
                </a:solidFill>
              </a:ln>
              <a:solidFill>
                <a:schemeClr val="accent1"/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935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829" r:id="rId2"/>
    <p:sldLayoutId id="2147483858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0" y="1330819"/>
            <a:ext cx="9144000" cy="176226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round/>
          </a:ln>
          <a:effectLst/>
        </p:spPr>
        <p:txBody>
          <a:bodyPr anchor="ctr" anchorCtr="0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4500" b="1" dirty="0">
              <a:solidFill>
                <a:prstClr val="white"/>
              </a:solidFill>
              <a:latin typeface="微软雅黑" panose="020B0503020204020204" pitchFamily="34" charset="-122"/>
              <a:ea typeface="맑은 고딕" panose="020B0503020000020004" pitchFamily="34" charset="-127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383619"/>
            <a:ext cx="9144000" cy="82541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342900">
              <a:lnSpc>
                <a:spcPct val="150000"/>
              </a:lnSpc>
              <a:defRPr/>
            </a:pPr>
            <a:r>
              <a:rPr lang="zh-CN" altLang="en-US" sz="3600" b="1" spc="225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课题名称</a:t>
            </a:r>
          </a:p>
        </p:txBody>
      </p:sp>
      <p:sp>
        <p:nvSpPr>
          <p:cNvPr id="2" name="矩形 1"/>
          <p:cNvSpPr/>
          <p:nvPr/>
        </p:nvSpPr>
        <p:spPr>
          <a:xfrm>
            <a:off x="2987950" y="2484491"/>
            <a:ext cx="31323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zh-CN" altLang="en-US" sz="15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3201092"/>
            <a:ext cx="9144000" cy="1617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>
              <a:lnSpc>
                <a:spcPct val="150000"/>
              </a:lnSpc>
              <a:spcAft>
                <a:spcPts val="450"/>
              </a:spcAft>
              <a:tabLst>
                <a:tab pos="2622709" algn="l"/>
              </a:tabLst>
            </a:pP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申请人：</a:t>
            </a:r>
            <a:r>
              <a:rPr lang="en-US" altLang="zh-CN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</a:p>
          <a:p>
            <a:pPr algn="ctr" defTabSz="342900">
              <a:lnSpc>
                <a:spcPct val="150000"/>
              </a:lnSpc>
              <a:spcAft>
                <a:spcPts val="450"/>
              </a:spcAft>
            </a:pP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申请单位：</a:t>
            </a:r>
            <a:r>
              <a:rPr lang="en-US" altLang="zh-CN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</a:t>
            </a:r>
          </a:p>
          <a:p>
            <a:pPr algn="ctr" defTabSz="342900">
              <a:lnSpc>
                <a:spcPct val="150000"/>
              </a:lnSpc>
              <a:spcAft>
                <a:spcPts val="450"/>
              </a:spcAft>
            </a:pPr>
            <a:r>
              <a:rPr lang="en-US" altLang="zh-CN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789552"/>
            <a:ext cx="9144000" cy="4154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国家燃料电池技术创新中心</a:t>
            </a:r>
            <a:r>
              <a:rPr lang="en-US" altLang="zh-CN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1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年度开放课题答辩汇报</a:t>
            </a:r>
            <a:endParaRPr lang="zh-CN" altLang="en-US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77923"/>
            <a:ext cx="1181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录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F9259F8-C6A8-6FBF-E8B2-47B817B10AD7}"/>
              </a:ext>
            </a:extLst>
          </p:cNvPr>
          <p:cNvSpPr/>
          <p:nvPr/>
        </p:nvSpPr>
        <p:spPr>
          <a:xfrm>
            <a:off x="2344316" y="1105233"/>
            <a:ext cx="4706724" cy="3115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一、立项背景与总体思路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二、研究内容与创新点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三、考核指标与交付物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四、研发团队与工作基础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五、经费预算情况</a:t>
            </a:r>
            <a:endParaRPr kumimoji="0" lang="en-US" altLang="zh-CN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marR="0" lvl="0" indent="-359283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84370" algn="l"/>
              </a:tabLst>
              <a:defRPr/>
            </a:pPr>
            <a:r>
              <a:rPr kumimoji="0" lang="zh-CN" altLang="en-US" sz="2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六、风险分析与应对措施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5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7B10FE8-0188-FD7D-8633-72980014A410}"/>
              </a:ext>
            </a:extLst>
          </p:cNvPr>
          <p:cNvSpPr txBox="1"/>
          <p:nvPr/>
        </p:nvSpPr>
        <p:spPr>
          <a:xfrm>
            <a:off x="0" y="1879253"/>
            <a:ext cx="914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783"/>
            <a:r>
              <a:rPr lang="zh-CN" altLang="en-US" sz="405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 谢！</a:t>
            </a:r>
          </a:p>
        </p:txBody>
      </p:sp>
    </p:spTree>
    <p:extLst>
      <p:ext uri="{BB962C8B-B14F-4D97-AF65-F5344CB8AC3E}">
        <p14:creationId xmlns:p14="http://schemas.microsoft.com/office/powerpoint/2010/main" val="377445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EyZmJiMzYwNDVjMTI2MTM1ZmMyOWRiMDBlZDBkNj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主题​​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71</Words>
  <Application>Microsoft Office PowerPoint</Application>
  <PresentationFormat>全屏显示(16:9)</PresentationFormat>
  <Paragraphs>16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等线</vt:lpstr>
      <vt:lpstr>等线</vt:lpstr>
      <vt:lpstr>等线 Light</vt:lpstr>
      <vt:lpstr>仿宋_GB2312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潍柴标识设计工作</dc:title>
  <dc:creator>Microsoft Office User</dc:creator>
  <cp:lastModifiedBy>吕小峰</cp:lastModifiedBy>
  <cp:revision>3340</cp:revision>
  <dcterms:created xsi:type="dcterms:W3CDTF">2019-08-26T03:16:00Z</dcterms:created>
  <dcterms:modified xsi:type="dcterms:W3CDTF">2024-09-29T09:36:27Z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251FE1B63F3E44788A5EC789E37F9C89</vt:lpwstr>
  </property>
</Properties>
</file>